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C58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1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E76D7-4EBB-437C-B1C7-88059183FBA9}" type="datetimeFigureOut">
              <a:rPr lang="en-US" smtClean="0"/>
              <a:t>11/28/2016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673F5-D408-4BB6-9558-9F5CCDA8F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5483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E76D7-4EBB-437C-B1C7-88059183FBA9}" type="datetimeFigureOut">
              <a:rPr lang="en-US" smtClean="0"/>
              <a:t>11/28/2016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673F5-D408-4BB6-9558-9F5CCDA8F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445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E76D7-4EBB-437C-B1C7-88059183FBA9}" type="datetimeFigureOut">
              <a:rPr lang="en-US" smtClean="0"/>
              <a:t>11/28/2016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673F5-D408-4BB6-9558-9F5CCDA8F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682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E76D7-4EBB-437C-B1C7-88059183FBA9}" type="datetimeFigureOut">
              <a:rPr lang="en-US" smtClean="0"/>
              <a:t>11/28/2016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673F5-D408-4BB6-9558-9F5CCDA8F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3600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E76D7-4EBB-437C-B1C7-88059183FBA9}" type="datetimeFigureOut">
              <a:rPr lang="en-US" smtClean="0"/>
              <a:t>11/28/2016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673F5-D408-4BB6-9558-9F5CCDA8F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6864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E76D7-4EBB-437C-B1C7-88059183FBA9}" type="datetimeFigureOut">
              <a:rPr lang="en-US" smtClean="0"/>
              <a:t>11/28/2016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673F5-D408-4BB6-9558-9F5CCDA8F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806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E76D7-4EBB-437C-B1C7-88059183FBA9}" type="datetimeFigureOut">
              <a:rPr lang="en-US" smtClean="0"/>
              <a:t>11/28/2016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673F5-D408-4BB6-9558-9F5CCDA8F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902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E76D7-4EBB-437C-B1C7-88059183FBA9}" type="datetimeFigureOut">
              <a:rPr lang="en-US" smtClean="0"/>
              <a:t>11/28/2016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673F5-D408-4BB6-9558-9F5CCDA8F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728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E76D7-4EBB-437C-B1C7-88059183FBA9}" type="datetimeFigureOut">
              <a:rPr lang="en-US" smtClean="0"/>
              <a:t>11/28/2016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673F5-D408-4BB6-9558-9F5CCDA8F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1113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E76D7-4EBB-437C-B1C7-88059183FBA9}" type="datetimeFigureOut">
              <a:rPr lang="en-US" smtClean="0"/>
              <a:t>11/28/2016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673F5-D408-4BB6-9558-9F5CCDA8F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7027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E76D7-4EBB-437C-B1C7-88059183FBA9}" type="datetimeFigureOut">
              <a:rPr lang="en-US" smtClean="0"/>
              <a:t>11/28/2016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673F5-D408-4BB6-9558-9F5CCDA8F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8619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2E76D7-4EBB-437C-B1C7-88059183FBA9}" type="datetimeFigureOut">
              <a:rPr lang="en-US" smtClean="0"/>
              <a:t>11/28/2016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4673F5-D408-4BB6-9558-9F5CCDA8F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860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7436" r="1130" b="5385"/>
          <a:stretch/>
        </p:blipFill>
        <p:spPr>
          <a:xfrm>
            <a:off x="776198" y="1735585"/>
            <a:ext cx="10516511" cy="461775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198" y="-234672"/>
            <a:ext cx="10516511" cy="2139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352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EDC58B"/>
          </a:solidFill>
        </p:spPr>
        <p:txBody>
          <a:bodyPr>
            <a:normAutofit/>
          </a:bodyPr>
          <a:lstStyle/>
          <a:p>
            <a:pPr algn="ctr"/>
            <a:r>
              <a:rPr lang="en-US" sz="8000" dirty="0">
                <a:solidFill>
                  <a:srgbClr val="00B0F0"/>
                </a:solidFill>
                <a:latin typeface="Edwardian Script ITC" panose="030303020407070D0804" pitchFamily="66" charset="0"/>
              </a:rPr>
              <a:t>Map Your Life!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925515"/>
            <a:ext cx="2740269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/>
              <a:t>Original Goal:</a:t>
            </a:r>
          </a:p>
          <a:p>
            <a:r>
              <a:rPr lang="en-US" sz="1600" dirty="0"/>
              <a:t>Tie real estate data to neighborhood information such as restaurants, schools, trails, etc.</a:t>
            </a:r>
          </a:p>
          <a:p>
            <a:pPr marL="0" indent="0">
              <a:buNone/>
            </a:pPr>
            <a:r>
              <a:rPr lang="en-US" sz="2400" dirty="0"/>
              <a:t>Issue:</a:t>
            </a:r>
          </a:p>
          <a:p>
            <a:r>
              <a:rPr lang="en-US" sz="1600" dirty="0"/>
              <a:t>MLS is not a single listing, over 1000 regional listings, with differing implementations</a:t>
            </a:r>
          </a:p>
          <a:p>
            <a:r>
              <a:rPr lang="en-US" sz="1600" dirty="0"/>
              <a:t>Services exist that normalize the data, but access is still limited to licensed realtors</a:t>
            </a:r>
          </a:p>
          <a:p>
            <a:r>
              <a:rPr lang="en-US" sz="1600" dirty="0"/>
              <a:t>Reached out to contacts, but were not able to resolve in time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170" t="20712" r="4298" b="7795"/>
          <a:stretch/>
        </p:blipFill>
        <p:spPr>
          <a:xfrm>
            <a:off x="3751165" y="1925515"/>
            <a:ext cx="7602635" cy="3200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198609" y="5343157"/>
            <a:ext cx="699693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Resolution: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Decided to add the neighborhood info based on the provided address and add the real estate data as a possible expansion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1024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2168098"/>
            <a:ext cx="2159978" cy="366639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Address Mapping</a:t>
            </a:r>
          </a:p>
          <a:p>
            <a:r>
              <a:rPr lang="en-US" sz="1600" dirty="0"/>
              <a:t>Uses google API to find desired address or ZIP code and display pin on map</a:t>
            </a:r>
          </a:p>
          <a:p>
            <a:r>
              <a:rPr lang="en-US" sz="1600" dirty="0"/>
              <a:t>Uses Google Geolocator to get </a:t>
            </a:r>
            <a:r>
              <a:rPr lang="en-US" sz="1600" dirty="0" err="1"/>
              <a:t>lat</a:t>
            </a:r>
            <a:r>
              <a:rPr lang="en-US" sz="1600" dirty="0"/>
              <a:t>/long data for foursquare</a:t>
            </a:r>
          </a:p>
          <a:p>
            <a:r>
              <a:rPr lang="en-US" sz="1600" dirty="0"/>
              <a:t>Future expansion – add real estate data here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838199" y="438394"/>
            <a:ext cx="10515600" cy="1325563"/>
          </a:xfrm>
          <a:prstGeom prst="rect">
            <a:avLst/>
          </a:prstGeom>
          <a:solidFill>
            <a:srgbClr val="EDC58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solidFill>
                  <a:srgbClr val="00B0F0"/>
                </a:solidFill>
                <a:latin typeface="Edwardian Script ITC" panose="030303020407070D0804" pitchFamily="66" charset="0"/>
              </a:rPr>
              <a:t>Map Your Life!</a:t>
            </a:r>
            <a:endParaRPr lang="en-US" sz="8000" dirty="0">
              <a:solidFill>
                <a:srgbClr val="00B0F0"/>
              </a:solidFill>
              <a:latin typeface="Edwardian Script ITC" panose="030303020407070D0804" pitchFamily="66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t="21012" r="8139" b="6141"/>
          <a:stretch/>
        </p:blipFill>
        <p:spPr>
          <a:xfrm>
            <a:off x="3134553" y="2168098"/>
            <a:ext cx="8219246" cy="3666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9756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"/>
          <p:cNvSpPr txBox="1">
            <a:spLocks/>
          </p:cNvSpPr>
          <p:nvPr/>
        </p:nvSpPr>
        <p:spPr>
          <a:xfrm>
            <a:off x="838199" y="1825625"/>
            <a:ext cx="2607495" cy="4637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Neighborhood Info</a:t>
            </a:r>
          </a:p>
          <a:p>
            <a:r>
              <a:rPr lang="en-US" sz="1600" dirty="0"/>
              <a:t>Uses foursquare API to find local businesses and Google API to display pins on map</a:t>
            </a:r>
          </a:p>
          <a:p>
            <a:r>
              <a:rPr lang="en-US" sz="1600" dirty="0"/>
              <a:t>Businesses are grouped by different lifestyles that may interest the buyer</a:t>
            </a:r>
          </a:p>
          <a:p>
            <a:r>
              <a:rPr lang="en-US" sz="1600" dirty="0"/>
              <a:t>Additional categories can be added in future expansions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943707" y="332396"/>
            <a:ext cx="10515600" cy="1325563"/>
          </a:xfrm>
          <a:prstGeom prst="rect">
            <a:avLst/>
          </a:prstGeom>
          <a:solidFill>
            <a:srgbClr val="EDC58B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solidFill>
                  <a:srgbClr val="00B0F0"/>
                </a:solidFill>
                <a:latin typeface="Edwardian Script ITC" panose="030303020407070D0804" pitchFamily="66" charset="0"/>
              </a:rPr>
              <a:t>Map Your Life!</a:t>
            </a:r>
            <a:endParaRPr lang="en-US" sz="8000" dirty="0">
              <a:solidFill>
                <a:srgbClr val="00B0F0"/>
              </a:solidFill>
              <a:latin typeface="Edwardian Script ITC" panose="030303020407070D0804" pitchFamily="66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20769" r="75192" b="3974"/>
          <a:stretch/>
        </p:blipFill>
        <p:spPr>
          <a:xfrm>
            <a:off x="3564123" y="1825625"/>
            <a:ext cx="2564115" cy="437539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24159" t="10243" r="6106" b="4540"/>
          <a:stretch/>
        </p:blipFill>
        <p:spPr>
          <a:xfrm>
            <a:off x="6334590" y="1825625"/>
            <a:ext cx="5205940" cy="3578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8320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200" dirty="0"/>
              <a:t>Must use at least two API’s  </a:t>
            </a:r>
            <a:r>
              <a:rPr lang="en-US" sz="2200" dirty="0">
                <a:sym typeface="Wingdings" panose="05000000000000000000" pitchFamily="2" charset="2"/>
              </a:rPr>
              <a:t></a:t>
            </a:r>
            <a:r>
              <a:rPr lang="en-US" sz="2400" dirty="0"/>
              <a:t>Google, Foursquare</a:t>
            </a:r>
            <a:endParaRPr lang="en-US" sz="2200" dirty="0"/>
          </a:p>
          <a:p>
            <a:r>
              <a:rPr lang="en-US" sz="2200" dirty="0"/>
              <a:t>Must use AJAX to pull data  </a:t>
            </a:r>
            <a:r>
              <a:rPr lang="en-US" sz="2200" dirty="0">
                <a:sym typeface="Wingdings" panose="05000000000000000000" pitchFamily="2" charset="2"/>
              </a:rPr>
              <a:t></a:t>
            </a:r>
            <a:endParaRPr lang="en-US" sz="2200" dirty="0"/>
          </a:p>
          <a:p>
            <a:r>
              <a:rPr lang="en-US" sz="2200" dirty="0"/>
              <a:t>Must utilize at least one new library or technology  </a:t>
            </a:r>
            <a:r>
              <a:rPr lang="en-US" sz="2200" dirty="0">
                <a:sym typeface="Wingdings" panose="05000000000000000000" pitchFamily="2" charset="2"/>
              </a:rPr>
              <a:t></a:t>
            </a:r>
            <a:r>
              <a:rPr lang="en-US" sz="2200" dirty="0"/>
              <a:t> Asana Project Management</a:t>
            </a:r>
          </a:p>
          <a:p>
            <a:r>
              <a:rPr lang="en-US" sz="2200" dirty="0"/>
              <a:t>Must have a polished frontend/UI  </a:t>
            </a:r>
            <a:r>
              <a:rPr lang="en-US" sz="2200" dirty="0">
                <a:sym typeface="Wingdings" panose="05000000000000000000" pitchFamily="2" charset="2"/>
              </a:rPr>
              <a:t></a:t>
            </a:r>
            <a:endParaRPr lang="en-US" sz="2200" dirty="0"/>
          </a:p>
          <a:p>
            <a:r>
              <a:rPr lang="en-US" sz="2200" dirty="0"/>
              <a:t>Must meet good quality coding standards  </a:t>
            </a:r>
            <a:r>
              <a:rPr lang="en-US" sz="2200" dirty="0">
                <a:sym typeface="Wingdings" panose="05000000000000000000" pitchFamily="2" charset="2"/>
              </a:rPr>
              <a:t></a:t>
            </a:r>
            <a:endParaRPr lang="en-US" sz="2200" dirty="0"/>
          </a:p>
          <a:p>
            <a:r>
              <a:rPr lang="en-US" sz="2200" dirty="0"/>
              <a:t>Must not use alerts, confirms or prompts  </a:t>
            </a:r>
            <a:r>
              <a:rPr lang="en-US" sz="2200" dirty="0">
                <a:sym typeface="Wingdings" panose="05000000000000000000" pitchFamily="2" charset="2"/>
              </a:rPr>
              <a:t></a:t>
            </a:r>
            <a:endParaRPr lang="en-US" sz="2200" dirty="0"/>
          </a:p>
          <a:p>
            <a:r>
              <a:rPr lang="en-US" sz="2200" dirty="0"/>
              <a:t>Must have some sort of repeating element  </a:t>
            </a:r>
            <a:r>
              <a:rPr lang="en-US" sz="2200" dirty="0">
                <a:sym typeface="Wingdings" panose="05000000000000000000" pitchFamily="2" charset="2"/>
              </a:rPr>
              <a:t></a:t>
            </a:r>
            <a:endParaRPr lang="en-US" sz="2200" dirty="0"/>
          </a:p>
          <a:p>
            <a:r>
              <a:rPr lang="en-US" sz="2200" dirty="0"/>
              <a:t>Must use Bootstrap or alternative CSS Framework  </a:t>
            </a:r>
            <a:r>
              <a:rPr lang="en-US" sz="2200" dirty="0">
                <a:sym typeface="Wingdings" panose="05000000000000000000" pitchFamily="2" charset="2"/>
              </a:rPr>
              <a:t></a:t>
            </a:r>
            <a:r>
              <a:rPr lang="en-US" sz="2200" dirty="0"/>
              <a:t>Bootstrap</a:t>
            </a:r>
          </a:p>
          <a:p>
            <a:r>
              <a:rPr lang="en-US" sz="2200" dirty="0"/>
              <a:t>Must be deployed  </a:t>
            </a:r>
            <a:r>
              <a:rPr lang="en-US" sz="2200" dirty="0">
                <a:sym typeface="Wingdings" panose="05000000000000000000" pitchFamily="2" charset="2"/>
              </a:rPr>
              <a:t> </a:t>
            </a:r>
            <a:r>
              <a:rPr lang="en-US" sz="2200" dirty="0">
                <a:solidFill>
                  <a:srgbClr val="0070C0"/>
                </a:solidFill>
              </a:rPr>
              <a:t>https://stark-plateau-41427.herokuapp.com/</a:t>
            </a:r>
          </a:p>
          <a:p>
            <a:r>
              <a:rPr lang="en-US" sz="2200" dirty="0"/>
              <a:t>Must have User Input Validation  </a:t>
            </a:r>
            <a:r>
              <a:rPr lang="en-US" sz="2200" dirty="0">
                <a:sym typeface="Wingdings" panose="05000000000000000000" pitchFamily="2" charset="2"/>
              </a:rPr>
              <a:t></a:t>
            </a:r>
          </a:p>
          <a:p>
            <a:r>
              <a:rPr lang="en-US" sz="2200" dirty="0">
                <a:sym typeface="Wingdings" panose="05000000000000000000" pitchFamily="2" charset="2"/>
              </a:rPr>
              <a:t>Optional: Data Persistence</a:t>
            </a:r>
            <a:r>
              <a:rPr lang="en-US" sz="2200" dirty="0"/>
              <a:t> </a:t>
            </a:r>
            <a:r>
              <a:rPr lang="en-US" sz="2200" dirty="0">
                <a:sym typeface="Wingdings" panose="05000000000000000000" pitchFamily="2" charset="2"/>
              </a:rPr>
              <a:t> Using Firebase to track requests</a:t>
            </a:r>
          </a:p>
          <a:p>
            <a:pPr marL="0" indent="0">
              <a:buNone/>
            </a:pPr>
            <a:endParaRPr lang="en-US" sz="2200" dirty="0">
              <a:solidFill>
                <a:srgbClr val="FF0000"/>
              </a:solidFill>
            </a:endParaRPr>
          </a:p>
          <a:p>
            <a:endParaRPr lang="en-US" sz="1400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solidFill>
            <a:srgbClr val="EDC58B"/>
          </a:solidFill>
        </p:spPr>
        <p:txBody>
          <a:bodyPr>
            <a:normAutofit/>
          </a:bodyPr>
          <a:lstStyle/>
          <a:p>
            <a:pPr algn="ctr"/>
            <a:r>
              <a:rPr lang="en-US" sz="8000" dirty="0">
                <a:solidFill>
                  <a:srgbClr val="00B0F0"/>
                </a:solidFill>
                <a:latin typeface="Edwardian Script ITC" panose="030303020407070D0804" pitchFamily="66" charset="0"/>
              </a:rPr>
              <a:t>Map Your Life!</a:t>
            </a:r>
            <a:endParaRPr lang="en-US" sz="8000" dirty="0">
              <a:solidFill>
                <a:srgbClr val="00B0F0"/>
              </a:solidFill>
              <a:latin typeface="Edwardian Script ITC" panose="030303020407070D08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92852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7799" t="29372" r="12643" b="5363"/>
          <a:stretch/>
        </p:blipFill>
        <p:spPr>
          <a:xfrm>
            <a:off x="837743" y="1846385"/>
            <a:ext cx="7388589" cy="4554415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solidFill>
            <a:srgbClr val="EDC58B"/>
          </a:solidFill>
        </p:spPr>
        <p:txBody>
          <a:bodyPr>
            <a:normAutofit/>
          </a:bodyPr>
          <a:lstStyle/>
          <a:p>
            <a:pPr algn="ctr"/>
            <a:r>
              <a:rPr lang="en-US" sz="8000" dirty="0">
                <a:solidFill>
                  <a:srgbClr val="00B0F0"/>
                </a:solidFill>
                <a:latin typeface="Edwardian Script ITC" panose="030303020407070D0804" pitchFamily="66" charset="0"/>
              </a:rPr>
              <a:t>Map Your Life!</a:t>
            </a:r>
            <a:endParaRPr lang="en-US" sz="8000" dirty="0">
              <a:solidFill>
                <a:srgbClr val="00B0F0"/>
              </a:solidFill>
              <a:latin typeface="Edwardian Script ITC" panose="030303020407070D0804" pitchFamily="66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651631" y="2294792"/>
            <a:ext cx="253148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Firebase used to capture user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Possible upgrade: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Add counter for user searches to further tailor the lifestyle sections</a:t>
            </a:r>
          </a:p>
        </p:txBody>
      </p:sp>
    </p:spTree>
    <p:extLst>
      <p:ext uri="{BB962C8B-B14F-4D97-AF65-F5344CB8AC3E}">
        <p14:creationId xmlns:p14="http://schemas.microsoft.com/office/powerpoint/2010/main" val="38193691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354</TotalTime>
  <Words>299</Words>
  <Application>Microsoft Office PowerPoint</Application>
  <PresentationFormat>Widescreen</PresentationFormat>
  <Paragraphs>35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Edwardian Script ITC</vt:lpstr>
      <vt:lpstr>Wingdings</vt:lpstr>
      <vt:lpstr>Office Theme</vt:lpstr>
      <vt:lpstr>PowerPoint Presentation</vt:lpstr>
      <vt:lpstr>Map Your Life!</vt:lpstr>
      <vt:lpstr>PowerPoint Presentation</vt:lpstr>
      <vt:lpstr>PowerPoint Presentation</vt:lpstr>
      <vt:lpstr>Map Your Life!</vt:lpstr>
      <vt:lpstr>Map Your Life!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Laura Fiig</dc:creator>
  <cp:lastModifiedBy>Laura Fiig</cp:lastModifiedBy>
  <cp:revision>25</cp:revision>
  <dcterms:created xsi:type="dcterms:W3CDTF">2016-11-25T21:54:19Z</dcterms:created>
  <dcterms:modified xsi:type="dcterms:W3CDTF">2016-11-28T14:30:03Z</dcterms:modified>
</cp:coreProperties>
</file>

<file path=docProps/thumbnail.jpeg>
</file>